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440000" cx="7560000"/>
  <p:notesSz cx="6858000" cy="9144000"/>
  <p:embeddedFontLst>
    <p:embeddedFont>
      <p:font typeface="Righteous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8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8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ighteou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75c78fa1f1_0_5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75c78fa1f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907700" y="4876758"/>
            <a:ext cx="51261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lt" sz="4600">
                <a:solidFill>
                  <a:srgbClr val="282F3C"/>
                </a:solidFill>
                <a:latin typeface="Righteous"/>
                <a:ea typeface="Righteous"/>
                <a:cs typeface="Righteous"/>
                <a:sym typeface="Righteous"/>
              </a:rPr>
              <a:t>Vardeniui Pavardeniui</a:t>
            </a:r>
            <a:endParaRPr b="1" sz="4600">
              <a:solidFill>
                <a:srgbClr val="282F3C"/>
              </a:solidFill>
              <a:latin typeface="Righteous"/>
              <a:ea typeface="Righteous"/>
              <a:cs typeface="Righteous"/>
              <a:sym typeface="Righteou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600">
              <a:solidFill>
                <a:srgbClr val="282F3C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1216950" y="4772808"/>
            <a:ext cx="51261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lt" sz="4800">
                <a:solidFill>
                  <a:srgbClr val="28AC4F"/>
                </a:solidFill>
                <a:latin typeface="Righteous"/>
                <a:ea typeface="Righteous"/>
                <a:cs typeface="Righteous"/>
                <a:sym typeface="Righteous"/>
              </a:rPr>
              <a:t>Vardeniui Pavardeniui</a:t>
            </a:r>
            <a:endParaRPr b="1" sz="4800">
              <a:solidFill>
                <a:srgbClr val="28AC4F"/>
              </a:solidFill>
              <a:latin typeface="Righteous"/>
              <a:ea typeface="Righteous"/>
              <a:cs typeface="Righteous"/>
              <a:sym typeface="Righteou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>
              <a:solidFill>
                <a:srgbClr val="28AC4F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