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0440000" cx="7560000"/>
  <p:notesSz cx="6858000" cy="9144000"/>
  <p:embeddedFontLst>
    <p:embeddedFont>
      <p:font typeface="Righteous"/>
      <p:regular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28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28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Righteous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87788" y="685800"/>
            <a:ext cx="2483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75c78fa1f1_0_5:notes"/>
          <p:cNvSpPr/>
          <p:nvPr>
            <p:ph idx="2" type="sldImg"/>
          </p:nvPr>
        </p:nvSpPr>
        <p:spPr>
          <a:xfrm>
            <a:off x="2187788" y="685800"/>
            <a:ext cx="2483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75c78fa1f1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2187788" y="685800"/>
            <a:ext cx="2483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11298"/>
            <a:ext cx="7044600" cy="416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752555"/>
            <a:ext cx="7044600" cy="16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45153"/>
            <a:ext cx="7044600" cy="3985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398217"/>
            <a:ext cx="7044600" cy="264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365680"/>
            <a:ext cx="7044600" cy="1708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03288"/>
            <a:ext cx="7044600" cy="116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39232"/>
            <a:ext cx="7044600" cy="693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03288"/>
            <a:ext cx="7044600" cy="116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39232"/>
            <a:ext cx="3306900" cy="693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39232"/>
            <a:ext cx="3306900" cy="693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03288"/>
            <a:ext cx="7044600" cy="116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27727"/>
            <a:ext cx="2321700" cy="1533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20535"/>
            <a:ext cx="2321700" cy="645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13690"/>
            <a:ext cx="5264700" cy="8303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54"/>
            <a:ext cx="3780000" cy="1044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03032"/>
            <a:ext cx="3344400" cy="3008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689531"/>
            <a:ext cx="3344400" cy="250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469689"/>
            <a:ext cx="3172200" cy="750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586994"/>
            <a:ext cx="4959600" cy="122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03288"/>
            <a:ext cx="7044600" cy="11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39232"/>
            <a:ext cx="7044600" cy="693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907700" y="4876758"/>
            <a:ext cx="5126100" cy="230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lt" sz="4600">
                <a:solidFill>
                  <a:srgbClr val="282F3C"/>
                </a:solidFill>
                <a:latin typeface="Righteous"/>
                <a:ea typeface="Righteous"/>
                <a:cs typeface="Righteous"/>
                <a:sym typeface="Righteous"/>
              </a:rPr>
              <a:t>Vardeniui Pavardeniui</a:t>
            </a:r>
            <a:endParaRPr b="1" sz="4600">
              <a:solidFill>
                <a:srgbClr val="282F3C"/>
              </a:solidFill>
              <a:latin typeface="Righteous"/>
              <a:ea typeface="Righteous"/>
              <a:cs typeface="Righteous"/>
              <a:sym typeface="Righteou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600">
              <a:solidFill>
                <a:srgbClr val="282F3C"/>
              </a:solidFill>
              <a:latin typeface="Righteous"/>
              <a:ea typeface="Righteous"/>
              <a:cs typeface="Righteous"/>
              <a:sym typeface="Righteou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/>
        </p:nvSpPr>
        <p:spPr>
          <a:xfrm>
            <a:off x="1216950" y="4772808"/>
            <a:ext cx="5126100" cy="24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lt" sz="4800">
                <a:solidFill>
                  <a:srgbClr val="28AC4F"/>
                </a:solidFill>
                <a:latin typeface="Righteous"/>
                <a:ea typeface="Righteous"/>
                <a:cs typeface="Righteous"/>
                <a:sym typeface="Righteous"/>
              </a:rPr>
              <a:t>Vardeniui Pavardeniui</a:t>
            </a:r>
            <a:endParaRPr b="1" sz="4800">
              <a:solidFill>
                <a:srgbClr val="28AC4F"/>
              </a:solidFill>
              <a:latin typeface="Righteous"/>
              <a:ea typeface="Righteous"/>
              <a:cs typeface="Righteous"/>
              <a:sym typeface="Righteou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800">
              <a:solidFill>
                <a:srgbClr val="28AC4F"/>
              </a:solidFill>
              <a:latin typeface="Righteous"/>
              <a:ea typeface="Righteous"/>
              <a:cs typeface="Righteous"/>
              <a:sym typeface="Righteou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